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97" d="100"/>
          <a:sy n="97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79114C-427B-4E56-9E7B-47AE2F698CB8}" type="datetimeFigureOut">
              <a:rPr lang="fa-IR" smtClean="0"/>
              <a:t>01/16/1431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382BD9D-6D3D-4550-BD51-EC5D28EEA6DB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61048"/>
            <a:ext cx="7772400" cy="129614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a-IR" dirty="0" smtClean="0"/>
              <a:t>معاونت بهداشتی دانشگاه علوم پزشکی </a:t>
            </a:r>
          </a:p>
          <a:p>
            <a:pPr algn="ctr"/>
            <a:r>
              <a:rPr lang="fa-IR" dirty="0" smtClean="0"/>
              <a:t>امور آزمایشگاهها </a:t>
            </a:r>
          </a:p>
          <a:p>
            <a:pPr algn="ctr"/>
            <a:r>
              <a:rPr lang="fa-IR" dirty="0" smtClean="0"/>
              <a:t>کارگاه آموزشی تضمین کیفیت در آزمایشگاه میکرب شناسی 97/5/1</a:t>
            </a:r>
          </a:p>
          <a:p>
            <a:pPr algn="ctr"/>
            <a:r>
              <a:rPr lang="fa-IR" dirty="0" smtClean="0"/>
              <a:t>جدیدیان </a:t>
            </a:r>
            <a:endParaRPr lang="fa-I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7"/>
            <a:ext cx="820891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6490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4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142"/>
            <a:ext cx="9180512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2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57706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1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836"/>
            <a:ext cx="1044116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9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22412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93608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0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87"/>
            <a:ext cx="946854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4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4130"/>
            <a:ext cx="10009111" cy="685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96" y="188640"/>
            <a:ext cx="9108504" cy="666936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16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9" y="22464"/>
            <a:ext cx="925252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77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9"/>
            <a:ext cx="9144000" cy="671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1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87"/>
            <a:ext cx="9972599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39653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0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59" y="1581"/>
            <a:ext cx="979308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3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32688"/>
            <a:ext cx="9324529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9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3" y="0"/>
            <a:ext cx="9329661" cy="697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"/>
            <a:ext cx="9252519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8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"/>
            <a:ext cx="9324527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9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1" y="0"/>
            <a:ext cx="9108503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2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1587"/>
            <a:ext cx="946854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5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03649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1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7"/>
            <a:ext cx="9001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43" y="-99392"/>
            <a:ext cx="9505056" cy="67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0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752" y="0"/>
            <a:ext cx="1015312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5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649072" cy="682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8"/>
            <a:ext cx="10008095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0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0296127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"/>
            <a:ext cx="932452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1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188640"/>
            <a:ext cx="12190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9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396535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5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5884"/>
            <a:ext cx="10116615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3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89"/>
            <a:ext cx="1008010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82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18862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4130"/>
            <a:ext cx="9252519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8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9"/>
            <a:ext cx="10224119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4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299"/>
            <a:ext cx="8928992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4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3999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"/>
            <a:ext cx="9900592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4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9319"/>
            <a:ext cx="975657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1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68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0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6087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2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0"/>
            <a:ext cx="946854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9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03649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0924"/>
            <a:ext cx="946854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3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27617"/>
            <a:ext cx="9324527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3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27664"/>
            <a:ext cx="12190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1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10938"/>
            <a:ext cx="9721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0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289032" cy="67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61256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1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4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6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</TotalTime>
  <Words>17</Words>
  <Application>Microsoft Office PowerPoint</Application>
  <PresentationFormat>On-screen Show (4:3)</PresentationFormat>
  <Paragraphs>4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Jadidian</dc:creator>
  <cp:lastModifiedBy>Jadidian</cp:lastModifiedBy>
  <cp:revision>34</cp:revision>
  <dcterms:created xsi:type="dcterms:W3CDTF">2009-12-31T23:47:58Z</dcterms:created>
  <dcterms:modified xsi:type="dcterms:W3CDTF">2009-12-31T21:52:02Z</dcterms:modified>
</cp:coreProperties>
</file>