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1AF7D-D091-40AD-91E0-526E0716862A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9B970-C516-456D-9891-391FC8E49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40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37102-2E5E-49CC-87A8-0493CC0CBFB4}" type="datetime1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جایگزینهای خون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6ADC-88F0-4F59-8818-16D5D6321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56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EE44F-7408-4E80-9B1E-D50EE071B8CA}" type="datetime1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جایگزینهای خون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6ADC-88F0-4F59-8818-16D5D6321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032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20443-1728-4484-BC44-1F60DFFAD504}" type="datetime1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جایگزینهای خون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6ADC-88F0-4F59-8818-16D5D6321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213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7A003-EF91-42B0-AEB0-A218C25C028E}" type="datetime1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جایگزینهای خون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6ADC-88F0-4F59-8818-16D5D6321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194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A3EA1-E297-4536-9C74-9F600F397823}" type="datetime1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جایگزینهای خون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6ADC-88F0-4F59-8818-16D5D6321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65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0C5A-2ACF-4DF5-93B0-6FABF93F58C8}" type="datetime1">
              <a:rPr lang="en-US" smtClean="0"/>
              <a:t>11/8/2016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جایگزینهای خون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6ADC-88F0-4F59-8818-16D5D6321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37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4B13-901D-41D6-B413-45D4732CBB0A}" type="datetime1">
              <a:rPr lang="en-US" smtClean="0"/>
              <a:t>11/8/2016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جایگزینهای خون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6ADC-88F0-4F59-8818-16D5D6321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10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40265-724F-4B94-A614-D12D5644E8F5}" type="datetime1">
              <a:rPr lang="en-US" smtClean="0"/>
              <a:t>11/8/2016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جایگزینهای خون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6ADC-88F0-4F59-8818-16D5D6321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009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3A88A-C189-481A-8CB3-B879E53758F4}" type="datetime1">
              <a:rPr lang="en-US" smtClean="0"/>
              <a:t>11/8/2016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جایگزینهای خون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6ADC-88F0-4F59-8818-16D5D6321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358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DE918-20C9-4824-B06E-166D5ECFD2AD}" type="datetime1">
              <a:rPr lang="en-US" smtClean="0"/>
              <a:t>11/8/2016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جایگزینهای خون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6ADC-88F0-4F59-8818-16D5D6321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75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61433-15C1-4C4B-8FD4-D6130BE8508F}" type="datetime1">
              <a:rPr lang="en-US" smtClean="0"/>
              <a:t>11/8/2016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جایگزینهای خون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6ADC-88F0-4F59-8818-16D5D6321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513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A2E79-800F-4C9B-B856-2097C02EF2E7}" type="datetime1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a-IR" smtClean="0"/>
              <a:t>جایگزینهای خون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96ADC-88F0-4F59-8818-16D5D6321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9176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304800"/>
            <a:ext cx="3800475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752600"/>
            <a:ext cx="794385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جایگزینهای خون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6ADC-88F0-4F59-8818-16D5D6321DF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54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جایگزینهای خون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6ADC-88F0-4F59-8818-16D5D6321DF3}" type="slidenum">
              <a:rPr lang="en-US" smtClean="0"/>
              <a:t>10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6629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8763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2635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جایگزینهای خون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6ADC-88F0-4F59-8818-16D5D6321DF3}" type="slidenum">
              <a:rPr lang="en-US" smtClean="0"/>
              <a:t>11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"/>
            <a:ext cx="7391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73914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33800"/>
            <a:ext cx="73914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2197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جایگزینهای خون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6ADC-88F0-4F59-8818-16D5D6321DF3}" type="slidenum">
              <a:rPr lang="en-US" smtClean="0"/>
              <a:t>12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67056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787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جایگزینهای خون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6ADC-88F0-4F59-8818-16D5D6321DF3}" type="slidenum">
              <a:rPr lang="en-US" smtClean="0"/>
              <a:t>13</a:t>
            </a:fld>
            <a:endParaRPr lang="en-US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382000" cy="551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54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جایگزینهای خون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6ADC-88F0-4F59-8818-16D5D6321DF3}" type="slidenum">
              <a:rPr lang="en-US" smtClean="0"/>
              <a:t>14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6962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256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جایگزینهای خون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6ADC-88F0-4F59-8818-16D5D6321DF3}" type="slidenum">
              <a:rPr lang="en-US" smtClean="0"/>
              <a:t>15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"/>
            <a:ext cx="7848599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269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جایگزینهای خون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6ADC-88F0-4F59-8818-16D5D6321DF3}" type="slidenum">
              <a:rPr lang="en-US" smtClean="0"/>
              <a:t>16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22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8229600" cy="350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43400"/>
            <a:ext cx="822960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57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جایگزینهای خون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6ADC-88F0-4F59-8818-16D5D6321DF3}" type="slidenum">
              <a:rPr lang="en-US" smtClean="0"/>
              <a:t>17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7467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024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جایگزینهای خون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6ADC-88F0-4F59-8818-16D5D6321DF3}" type="slidenum">
              <a:rPr lang="en-US" smtClean="0"/>
              <a:t>18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4800"/>
            <a:ext cx="6858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3657600"/>
            <a:ext cx="6857999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009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جایگزینهای خون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6ADC-88F0-4F59-8818-16D5D6321DF3}" type="slidenum">
              <a:rPr lang="en-US" smtClean="0"/>
              <a:t>19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524000"/>
            <a:ext cx="7467599" cy="3657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9986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447800"/>
            <a:ext cx="7734300" cy="388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جایگزینهای خون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6ADC-88F0-4F59-8818-16D5D6321DF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0739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جایگزینهای خون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6ADC-88F0-4F59-8818-16D5D6321DF3}" type="slidenum">
              <a:rPr lang="en-US" smtClean="0"/>
              <a:t>20</a:t>
            </a:fld>
            <a:endParaRPr lang="en-US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1503362"/>
            <a:ext cx="9144000" cy="3851276"/>
            <a:chOff x="0" y="672"/>
            <a:chExt cx="5760" cy="1728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0" y="672"/>
              <a:ext cx="576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36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The End For Now</a:t>
              </a:r>
              <a:br>
                <a:rPr lang="en-US" sz="36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</a:br>
              <a:r>
                <a:rPr lang="en-US" sz="36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But there is much more to learn!!!!</a:t>
              </a:r>
            </a:p>
          </p:txBody>
        </p:sp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728" y="1776"/>
              <a:ext cx="2364" cy="456"/>
            </a:xfrm>
            <a:prstGeom prst="rect">
              <a:avLst/>
            </a:prstGeom>
            <a:noFill/>
            <a:ln w="9525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sz="6000">
                  <a:solidFill>
                    <a:srgbClr val="00B050"/>
                  </a:solidFill>
                  <a:cs typeface="Arial" pitchFamily="34" charset="0"/>
                </a:rPr>
                <a:t>Thank you!</a:t>
              </a:r>
            </a:p>
          </p:txBody>
        </p:sp>
        <p:sp>
          <p:nvSpPr>
            <p:cNvPr id="7" name="Line 4"/>
            <p:cNvSpPr>
              <a:spLocks noChangeShapeType="1"/>
            </p:cNvSpPr>
            <p:nvPr/>
          </p:nvSpPr>
          <p:spPr bwMode="auto">
            <a:xfrm>
              <a:off x="1536" y="2400"/>
              <a:ext cx="273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03834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nahi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6705600" y="5715000"/>
            <a:ext cx="1676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fa-IR" sz="3600" b="1"/>
              <a:t>با تشکر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48326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" y="0"/>
            <a:ext cx="3162300" cy="103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38200"/>
            <a:ext cx="72390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جایگزینهای خون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6ADC-88F0-4F59-8818-16D5D6321DF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157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6934199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4343400"/>
            <a:ext cx="6934199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جایگزینهای خون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6ADC-88F0-4F59-8818-16D5D6321DF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78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73914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جایگزینهای خون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6ADC-88F0-4F59-8818-16D5D6321DF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13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457200"/>
            <a:ext cx="8077199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38400"/>
            <a:ext cx="8077199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جایگزینهای خون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6ADC-88F0-4F59-8818-16D5D6321DF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703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76200"/>
            <a:ext cx="88392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جایگزینهای خون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6ADC-88F0-4F59-8818-16D5D6321DF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75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جایگزینهای خون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6ADC-88F0-4F59-8818-16D5D6321DF3}" type="slidenum">
              <a:rPr lang="en-US" smtClean="0"/>
              <a:t>8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8001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2774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95300"/>
            <a:ext cx="8610600" cy="575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جایگزینهای خون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6ADC-88F0-4F59-8818-16D5D6321DF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344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69</Words>
  <Application>Microsoft Office PowerPoint</Application>
  <PresentationFormat>On-screen Show (4:3)</PresentationFormat>
  <Paragraphs>43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Reza</dc:creator>
  <cp:lastModifiedBy>DR. Mansouri</cp:lastModifiedBy>
  <cp:revision>15</cp:revision>
  <dcterms:created xsi:type="dcterms:W3CDTF">2012-11-26T05:48:36Z</dcterms:created>
  <dcterms:modified xsi:type="dcterms:W3CDTF">2016-11-08T15:17:53Z</dcterms:modified>
</cp:coreProperties>
</file>